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layfair Display"/>
      <p:regular r:id="rId7"/>
      <p:bold r:id="rId8"/>
      <p:italic r:id="rId9"/>
      <p:boldItalic r:id="rId10"/>
    </p:embeddedFont>
    <p:embeddedFont>
      <p:font typeface="Helvetica Neue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regular.fntdata"/><Relationship Id="rId10" Type="http://schemas.openxmlformats.org/officeDocument/2006/relationships/font" Target="fonts/PlayfairDisplay-boldItalic.fntdata"/><Relationship Id="rId13" Type="http://schemas.openxmlformats.org/officeDocument/2006/relationships/font" Target="fonts/HelveticaNeue-italic.fntdata"/><Relationship Id="rId12" Type="http://schemas.openxmlformats.org/officeDocument/2006/relationships/font" Target="fonts/HelveticaNeue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italic.fntdata"/><Relationship Id="rId14" Type="http://schemas.openxmlformats.org/officeDocument/2006/relationships/font" Target="fonts/HelveticaNeue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layfairDisplay-regular.fntdata"/><Relationship Id="rId8" Type="http://schemas.openxmlformats.org/officeDocument/2006/relationships/font" Target="fonts/PlayfairDis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131d7821a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131d7821a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MEMBER’S THUNDERCLAP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4425" y="38100"/>
            <a:ext cx="9087000" cy="5065500"/>
          </a:xfrm>
          <a:prstGeom prst="rect">
            <a:avLst/>
          </a:prstGeom>
          <a:solidFill>
            <a:srgbClr val="FFFFFF"/>
          </a:solidFill>
          <a:ln cap="flat" cmpd="sng" w="228600">
            <a:solidFill>
              <a:srgbClr val="8D1B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808275" y="3409825"/>
            <a:ext cx="7560000" cy="15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3600">
                <a:solidFill>
                  <a:srgbClr val="8D1B3D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Inspiring</a:t>
            </a:r>
            <a:r>
              <a:rPr lang="en" sz="3600">
                <a:solidFill>
                  <a:srgbClr val="8D1B3D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endParaRPr sz="3600">
              <a:solidFill>
                <a:srgbClr val="8D1B3D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8D1B3D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Automotive Women</a:t>
            </a:r>
            <a:endParaRPr sz="2000">
              <a:solidFill>
                <a:srgbClr val="8D1B3D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solidFill>
                <a:srgbClr val="8D1B3D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8D1B3D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Day 2021</a:t>
            </a:r>
            <a:endParaRPr i="1" sz="2000">
              <a:solidFill>
                <a:srgbClr val="8D1B3D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 flipH="1" rot="10800000">
            <a:off x="3135050" y="4231050"/>
            <a:ext cx="312000" cy="63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 flipH="1" rot="10800000">
            <a:off x="5718150" y="4105675"/>
            <a:ext cx="312600" cy="3300"/>
          </a:xfrm>
          <a:prstGeom prst="straightConnector1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Google Shape;58;p13"/>
          <p:cNvSpPr txBox="1"/>
          <p:nvPr/>
        </p:nvSpPr>
        <p:spPr>
          <a:xfrm>
            <a:off x="55275" y="1909575"/>
            <a:ext cx="9066000" cy="13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Proudly Supports</a:t>
            </a:r>
            <a:endParaRPr sz="3600">
              <a:solidFill>
                <a:srgbClr val="66666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1596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Automotive</a:t>
            </a:r>
            <a:r>
              <a:rPr lang="en" sz="360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" sz="3600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30% Club</a:t>
            </a:r>
            <a:endParaRPr sz="3600">
              <a:solidFill>
                <a:srgbClr val="66666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088375" y="352350"/>
            <a:ext cx="4999800" cy="1506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9D9D9"/>
                </a:solidFill>
              </a:rPr>
              <a:t>Insert Logo Here</a:t>
            </a:r>
            <a:endParaRPr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